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137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160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07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711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80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490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436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2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289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87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48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F2BC4-5162-45E5-A4D4-CD9B41899434}" type="datetimeFigureOut">
              <a:rPr lang="es-CO" smtClean="0"/>
              <a:t>19/09/2022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CA3DB-D5D0-4DDC-A193-D5863583DD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384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23728" y="404664"/>
            <a:ext cx="5400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PASO A PASO PARA REGISTRAR LA CEDULA DE CIUDADANIA </a:t>
            </a:r>
            <a:r>
              <a:rPr lang="es-MX" b="1" dirty="0">
                <a:ln>
                  <a:solidFill>
                    <a:srgbClr val="FFFF00"/>
                  </a:solidFill>
                </a:ln>
              </a:rPr>
              <a:t>EN PDF </a:t>
            </a:r>
            <a:r>
              <a:rPr lang="es-MX" b="1" dirty="0"/>
              <a:t>EN SENA SOFIA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0"/>
            <a:ext cx="8568952" cy="555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Llamada con línea 1"/>
          <p:cNvSpPr/>
          <p:nvPr/>
        </p:nvSpPr>
        <p:spPr>
          <a:xfrm>
            <a:off x="6203742" y="4244449"/>
            <a:ext cx="2664296" cy="324036"/>
          </a:xfrm>
          <a:prstGeom prst="borderCallout1">
            <a:avLst>
              <a:gd name="adj1" fmla="val 106095"/>
              <a:gd name="adj2" fmla="val 49276"/>
              <a:gd name="adj3" fmla="val 660085"/>
              <a:gd name="adj4" fmla="val 4583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CLICK</a:t>
            </a:r>
          </a:p>
        </p:txBody>
      </p:sp>
      <p:sp>
        <p:nvSpPr>
          <p:cNvPr id="7" name="6 Llamada con línea 1"/>
          <p:cNvSpPr/>
          <p:nvPr/>
        </p:nvSpPr>
        <p:spPr>
          <a:xfrm>
            <a:off x="755576" y="3316896"/>
            <a:ext cx="3149352" cy="1224138"/>
          </a:xfrm>
          <a:prstGeom prst="borderCallout1">
            <a:avLst>
              <a:gd name="adj1" fmla="val 102069"/>
              <a:gd name="adj2" fmla="val 51004"/>
              <a:gd name="adj3" fmla="val 172108"/>
              <a:gd name="adj4" fmla="val 19480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SI NO ESTA REGISTRADO DAR CLICK Y SEGUIR TODOS LOS PASOS, RECUEDE TENER LA CEDULA EN PDF</a:t>
            </a:r>
          </a:p>
        </p:txBody>
      </p:sp>
    </p:spTree>
    <p:extLst>
      <p:ext uri="{BB962C8B-B14F-4D97-AF65-F5344CB8AC3E}">
        <p14:creationId xmlns:p14="http://schemas.microsoft.com/office/powerpoint/2010/main" val="244837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00808"/>
            <a:ext cx="30480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6300192" y="2492896"/>
            <a:ext cx="2664296" cy="324036"/>
          </a:xfrm>
          <a:prstGeom prst="borderCallout1">
            <a:avLst>
              <a:gd name="adj1" fmla="val 106095"/>
              <a:gd name="adj2" fmla="val 49276"/>
              <a:gd name="adj3" fmla="val 240158"/>
              <a:gd name="adj4" fmla="val -40376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NÚMERO DE SU CEDULA </a:t>
            </a:r>
          </a:p>
        </p:txBody>
      </p:sp>
      <p:sp>
        <p:nvSpPr>
          <p:cNvPr id="6" name="5 Llamada con línea 1"/>
          <p:cNvSpPr/>
          <p:nvPr/>
        </p:nvSpPr>
        <p:spPr>
          <a:xfrm>
            <a:off x="6275649" y="3212976"/>
            <a:ext cx="2664296" cy="324036"/>
          </a:xfrm>
          <a:prstGeom prst="borderCallout1">
            <a:avLst>
              <a:gd name="adj1" fmla="val 106095"/>
              <a:gd name="adj2" fmla="val 49276"/>
              <a:gd name="adj3" fmla="val 240158"/>
              <a:gd name="adj4" fmla="val -40376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CLAVE DE SENA SOFIA</a:t>
            </a:r>
          </a:p>
        </p:txBody>
      </p:sp>
      <p:sp>
        <p:nvSpPr>
          <p:cNvPr id="7" name="6 Llamada con línea 1"/>
          <p:cNvSpPr/>
          <p:nvPr/>
        </p:nvSpPr>
        <p:spPr>
          <a:xfrm>
            <a:off x="107504" y="1539347"/>
            <a:ext cx="2664296" cy="1332148"/>
          </a:xfrm>
          <a:prstGeom prst="borderCallout1">
            <a:avLst>
              <a:gd name="adj1" fmla="val 102827"/>
              <a:gd name="adj2" fmla="val 49685"/>
              <a:gd name="adj3" fmla="val 209287"/>
              <a:gd name="adj4" fmla="val 13980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SI NO RECUERDA SU CLAVE DE SENA SOFIA DAR CLICK Y RESTABLEZCA Y SIGA LOS PASOS</a:t>
            </a:r>
          </a:p>
        </p:txBody>
      </p:sp>
    </p:spTree>
    <p:extLst>
      <p:ext uri="{BB962C8B-B14F-4D97-AF65-F5344CB8AC3E}">
        <p14:creationId xmlns:p14="http://schemas.microsoft.com/office/powerpoint/2010/main" val="423986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58296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1489990" y="692696"/>
            <a:ext cx="2664296" cy="324036"/>
          </a:xfrm>
          <a:prstGeom prst="borderCallout1">
            <a:avLst>
              <a:gd name="adj1" fmla="val 106095"/>
              <a:gd name="adj2" fmla="val 49276"/>
              <a:gd name="adj3" fmla="val 334222"/>
              <a:gd name="adj4" fmla="val -15044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DEBE DECIR ASPIRANTE</a:t>
            </a:r>
          </a:p>
        </p:txBody>
      </p:sp>
      <p:sp>
        <p:nvSpPr>
          <p:cNvPr id="6" name="5 Llamada con línea 1"/>
          <p:cNvSpPr/>
          <p:nvPr/>
        </p:nvSpPr>
        <p:spPr>
          <a:xfrm>
            <a:off x="3923928" y="2132856"/>
            <a:ext cx="2664296" cy="324036"/>
          </a:xfrm>
          <a:prstGeom prst="borderCallout1">
            <a:avLst>
              <a:gd name="adj1" fmla="val 55704"/>
              <a:gd name="adj2" fmla="val -3431"/>
              <a:gd name="adj3" fmla="val 179689"/>
              <a:gd name="adj4" fmla="val -8531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1. CLICK</a:t>
            </a:r>
          </a:p>
        </p:txBody>
      </p:sp>
      <p:sp>
        <p:nvSpPr>
          <p:cNvPr id="8" name="7 Llamada con línea 1"/>
          <p:cNvSpPr/>
          <p:nvPr/>
        </p:nvSpPr>
        <p:spPr>
          <a:xfrm>
            <a:off x="3977410" y="3068960"/>
            <a:ext cx="2664296" cy="324036"/>
          </a:xfrm>
          <a:prstGeom prst="borderCallout1">
            <a:avLst>
              <a:gd name="adj1" fmla="val 55704"/>
              <a:gd name="adj2" fmla="val -3431"/>
              <a:gd name="adj3" fmla="val 8359"/>
              <a:gd name="adj4" fmla="val -7837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2. CLICK</a:t>
            </a:r>
          </a:p>
        </p:txBody>
      </p:sp>
      <p:sp>
        <p:nvSpPr>
          <p:cNvPr id="9" name="8 Llamada con línea 1"/>
          <p:cNvSpPr/>
          <p:nvPr/>
        </p:nvSpPr>
        <p:spPr>
          <a:xfrm>
            <a:off x="3429879" y="4059070"/>
            <a:ext cx="2664296" cy="324036"/>
          </a:xfrm>
          <a:prstGeom prst="borderCallout1">
            <a:avLst>
              <a:gd name="adj1" fmla="val 55704"/>
              <a:gd name="adj2" fmla="val -3431"/>
              <a:gd name="adj3" fmla="val 95704"/>
              <a:gd name="adj4" fmla="val -8531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3. CLICK</a:t>
            </a:r>
          </a:p>
        </p:txBody>
      </p:sp>
    </p:spTree>
    <p:extLst>
      <p:ext uri="{BB962C8B-B14F-4D97-AF65-F5344CB8AC3E}">
        <p14:creationId xmlns:p14="http://schemas.microsoft.com/office/powerpoint/2010/main" val="199795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" r="7698"/>
          <a:stretch/>
        </p:blipFill>
        <p:spPr bwMode="auto">
          <a:xfrm>
            <a:off x="72008" y="1597858"/>
            <a:ext cx="9036496" cy="334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con línea 1"/>
          <p:cNvSpPr/>
          <p:nvPr/>
        </p:nvSpPr>
        <p:spPr>
          <a:xfrm>
            <a:off x="6084168" y="836712"/>
            <a:ext cx="2664296" cy="504056"/>
          </a:xfrm>
          <a:prstGeom prst="borderCallout1">
            <a:avLst>
              <a:gd name="adj1" fmla="val 106095"/>
              <a:gd name="adj2" fmla="val 49276"/>
              <a:gd name="adj3" fmla="val 311906"/>
              <a:gd name="adj4" fmla="val -15044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SELECCIONAR TIPO DE DOCUMENTO</a:t>
            </a:r>
          </a:p>
        </p:txBody>
      </p:sp>
      <p:sp>
        <p:nvSpPr>
          <p:cNvPr id="6" name="5 Llamada con línea 1"/>
          <p:cNvSpPr/>
          <p:nvPr/>
        </p:nvSpPr>
        <p:spPr>
          <a:xfrm>
            <a:off x="6227914" y="2778168"/>
            <a:ext cx="2664296" cy="504056"/>
          </a:xfrm>
          <a:prstGeom prst="borderCallout1">
            <a:avLst>
              <a:gd name="adj1" fmla="val 39147"/>
              <a:gd name="adj2" fmla="val -3839"/>
              <a:gd name="adj3" fmla="val -9877"/>
              <a:gd name="adj4" fmla="val -5345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BUSCAR DOCUMENTO </a:t>
            </a:r>
            <a:r>
              <a:rPr lang="es-CO" dirty="0">
                <a:solidFill>
                  <a:srgbClr val="FFFF00"/>
                </a:solidFill>
              </a:rPr>
              <a:t>EN PDF</a:t>
            </a:r>
          </a:p>
        </p:txBody>
      </p:sp>
      <p:sp>
        <p:nvSpPr>
          <p:cNvPr id="7" name="6 Llamada con línea 1"/>
          <p:cNvSpPr/>
          <p:nvPr/>
        </p:nvSpPr>
        <p:spPr>
          <a:xfrm>
            <a:off x="3258108" y="4077072"/>
            <a:ext cx="2664296" cy="504056"/>
          </a:xfrm>
          <a:prstGeom prst="borderCallout1">
            <a:avLst>
              <a:gd name="adj1" fmla="val 39147"/>
              <a:gd name="adj2" fmla="val -3839"/>
              <a:gd name="adj3" fmla="val -217201"/>
              <a:gd name="adj4" fmla="val -17904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CARGAR DOCUMENTO</a:t>
            </a:r>
          </a:p>
        </p:txBody>
      </p:sp>
      <p:sp>
        <p:nvSpPr>
          <p:cNvPr id="8" name="7 Llamada con línea 1"/>
          <p:cNvSpPr/>
          <p:nvPr/>
        </p:nvSpPr>
        <p:spPr>
          <a:xfrm>
            <a:off x="5004048" y="5193196"/>
            <a:ext cx="2664296" cy="504056"/>
          </a:xfrm>
          <a:prstGeom prst="borderCallout1">
            <a:avLst>
              <a:gd name="adj1" fmla="val -17003"/>
              <a:gd name="adj2" fmla="val 51319"/>
              <a:gd name="adj3" fmla="val -260394"/>
              <a:gd name="adj4" fmla="val 89961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VERIFICAR CARGUE DOCUMENTO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543872" y="5949280"/>
            <a:ext cx="338410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/>
              <a:t>PUEDE SALIR DE SENA SOFIA Y PASAR A LA SIGUEN DIAPOSITIVA</a:t>
            </a:r>
          </a:p>
        </p:txBody>
      </p:sp>
    </p:spTree>
    <p:extLst>
      <p:ext uri="{BB962C8B-B14F-4D97-AF65-F5344CB8AC3E}">
        <p14:creationId xmlns:p14="http://schemas.microsoft.com/office/powerpoint/2010/main" val="1814493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D37536D-F5FE-E002-70AC-18FCCE4507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3" r="1963"/>
          <a:stretch/>
        </p:blipFill>
        <p:spPr>
          <a:xfrm>
            <a:off x="251520" y="836712"/>
            <a:ext cx="8784976" cy="4992329"/>
          </a:xfrm>
          <a:prstGeom prst="rect">
            <a:avLst/>
          </a:prstGeom>
        </p:spPr>
      </p:pic>
      <p:sp>
        <p:nvSpPr>
          <p:cNvPr id="5" name="4 Llamada con línea 1"/>
          <p:cNvSpPr/>
          <p:nvPr/>
        </p:nvSpPr>
        <p:spPr>
          <a:xfrm>
            <a:off x="5652120" y="3429000"/>
            <a:ext cx="2664296" cy="324036"/>
          </a:xfrm>
          <a:prstGeom prst="borderCallout1">
            <a:avLst>
              <a:gd name="adj1" fmla="val 102735"/>
              <a:gd name="adj2" fmla="val 50093"/>
              <a:gd name="adj3" fmla="val 293908"/>
              <a:gd name="adj4" fmla="val 4665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CLICK PARA INSCRIPCIÓN</a:t>
            </a:r>
          </a:p>
        </p:txBody>
      </p:sp>
    </p:spTree>
    <p:extLst>
      <p:ext uri="{BB962C8B-B14F-4D97-AF65-F5344CB8AC3E}">
        <p14:creationId xmlns:p14="http://schemas.microsoft.com/office/powerpoint/2010/main" val="261502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83268835-F093-66AA-B91D-60765CC9A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5256"/>
            <a:ext cx="9144000" cy="4567487"/>
          </a:xfrm>
          <a:prstGeom prst="rect">
            <a:avLst/>
          </a:prstGeom>
        </p:spPr>
      </p:pic>
      <p:sp>
        <p:nvSpPr>
          <p:cNvPr id="5" name="4 Llamada con línea 1"/>
          <p:cNvSpPr/>
          <p:nvPr/>
        </p:nvSpPr>
        <p:spPr>
          <a:xfrm>
            <a:off x="1835696" y="2737973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30862"/>
              <a:gd name="adj4" fmla="val -4813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SELECCIONAR</a:t>
            </a:r>
          </a:p>
        </p:txBody>
      </p:sp>
      <p:sp>
        <p:nvSpPr>
          <p:cNvPr id="6" name="5 Llamada con línea 1"/>
          <p:cNvSpPr/>
          <p:nvPr/>
        </p:nvSpPr>
        <p:spPr>
          <a:xfrm>
            <a:off x="3779912" y="4083181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75547"/>
              <a:gd name="adj4" fmla="val -57535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CÓDIGO DE INSCRIPCIÓN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080120" y="4245199"/>
            <a:ext cx="936104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O" sz="1600" b="1" dirty="0"/>
              <a:t>1772929</a:t>
            </a:r>
          </a:p>
        </p:txBody>
      </p:sp>
      <p:sp>
        <p:nvSpPr>
          <p:cNvPr id="9" name="8 Llamada con línea 1"/>
          <p:cNvSpPr/>
          <p:nvPr/>
        </p:nvSpPr>
        <p:spPr>
          <a:xfrm>
            <a:off x="5724128" y="5104353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8593"/>
              <a:gd name="adj4" fmla="val -2444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384599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88D2F44-3ADC-3E44-CDBF-6B5A9D0BD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0" y="836712"/>
            <a:ext cx="9144000" cy="4671984"/>
          </a:xfrm>
          <a:prstGeom prst="rect">
            <a:avLst/>
          </a:prstGeom>
        </p:spPr>
      </p:pic>
      <p:sp>
        <p:nvSpPr>
          <p:cNvPr id="5" name="4 Llamada con línea 1"/>
          <p:cNvSpPr/>
          <p:nvPr/>
        </p:nvSpPr>
        <p:spPr>
          <a:xfrm>
            <a:off x="4067944" y="2847712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1874"/>
              <a:gd name="adj4" fmla="val -13761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SELECCIONAR</a:t>
            </a:r>
          </a:p>
        </p:txBody>
      </p:sp>
    </p:spTree>
    <p:extLst>
      <p:ext uri="{BB962C8B-B14F-4D97-AF65-F5344CB8AC3E}">
        <p14:creationId xmlns:p14="http://schemas.microsoft.com/office/powerpoint/2010/main" val="232689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A232096-4DAB-849B-11A2-B2158E402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" y="1412776"/>
            <a:ext cx="8848725" cy="4438650"/>
          </a:xfrm>
          <a:prstGeom prst="rect">
            <a:avLst/>
          </a:prstGeom>
        </p:spPr>
      </p:pic>
      <p:sp>
        <p:nvSpPr>
          <p:cNvPr id="5" name="4 Llamada con línea 1"/>
          <p:cNvSpPr/>
          <p:nvPr/>
        </p:nvSpPr>
        <p:spPr>
          <a:xfrm>
            <a:off x="5364088" y="2420888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17424"/>
              <a:gd name="adj4" fmla="val -9430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CEDULA</a:t>
            </a:r>
          </a:p>
        </p:txBody>
      </p:sp>
      <p:sp>
        <p:nvSpPr>
          <p:cNvPr id="6" name="5 Llamada con línea 1"/>
          <p:cNvSpPr/>
          <p:nvPr/>
        </p:nvSpPr>
        <p:spPr>
          <a:xfrm>
            <a:off x="5343872" y="2982928"/>
            <a:ext cx="2664296" cy="324036"/>
          </a:xfrm>
          <a:prstGeom prst="borderCallout1">
            <a:avLst>
              <a:gd name="adj1" fmla="val 18750"/>
              <a:gd name="adj2" fmla="val -8333"/>
              <a:gd name="adj3" fmla="val 317424"/>
              <a:gd name="adj4" fmla="val -9430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CONTRASEÑA SENA SOFIA</a:t>
            </a:r>
          </a:p>
        </p:txBody>
      </p:sp>
      <p:sp>
        <p:nvSpPr>
          <p:cNvPr id="8" name="7 Llamada con línea 1"/>
          <p:cNvSpPr/>
          <p:nvPr/>
        </p:nvSpPr>
        <p:spPr>
          <a:xfrm>
            <a:off x="6084168" y="3933056"/>
            <a:ext cx="2664296" cy="324036"/>
          </a:xfrm>
          <a:prstGeom prst="borderCallout1">
            <a:avLst>
              <a:gd name="adj1" fmla="val 38906"/>
              <a:gd name="adj2" fmla="val -4656"/>
              <a:gd name="adj3" fmla="val 403314"/>
              <a:gd name="adj4" fmla="val -2619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CLICK</a:t>
            </a:r>
          </a:p>
        </p:txBody>
      </p:sp>
    </p:spTree>
    <p:extLst>
      <p:ext uri="{BB962C8B-B14F-4D97-AF65-F5344CB8AC3E}">
        <p14:creationId xmlns:p14="http://schemas.microsoft.com/office/powerpoint/2010/main" val="2528446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108</Words>
  <Application>Microsoft Office PowerPoint</Application>
  <PresentationFormat>Presentación en pantalla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jLIZARAZO</dc:creator>
  <cp:lastModifiedBy>Magda Carolina Gonzalez Alvarez</cp:lastModifiedBy>
  <cp:revision>20</cp:revision>
  <dcterms:created xsi:type="dcterms:W3CDTF">2022-07-22T14:57:37Z</dcterms:created>
  <dcterms:modified xsi:type="dcterms:W3CDTF">2022-09-19T14:52:52Z</dcterms:modified>
</cp:coreProperties>
</file>